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9" autoAdjust="0"/>
    <p:restoredTop sz="94660"/>
  </p:normalViewPr>
  <p:slideViewPr>
    <p:cSldViewPr snapToGrid="0">
      <p:cViewPr varScale="1">
        <p:scale>
          <a:sx n="79" d="100"/>
          <a:sy n="79" d="100"/>
        </p:scale>
        <p:origin x="-25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7A7411-A753-4ED7-8310-98D62E7B7A9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44C886-8447-4693-B404-A6BBADD3BE26}">
      <dgm:prSet phldrT="[Texte]" custT="1"/>
      <dgm:spPr>
        <a:solidFill>
          <a:schemeClr val="bg2"/>
        </a:solidFill>
      </dgm:spPr>
      <dgm:t>
        <a:bodyPr/>
        <a:lstStyle/>
        <a:p>
          <a:r>
            <a:rPr lang="fr-FR" sz="1800" b="1" dirty="0" smtClean="0">
              <a:solidFill>
                <a:schemeClr val="tx1"/>
              </a:solidFill>
            </a:rPr>
            <a:t>Etape 0</a:t>
          </a:r>
        </a:p>
        <a:p>
          <a:r>
            <a:rPr lang="fr-FR" sz="1800" b="0" dirty="0" smtClean="0">
              <a:solidFill>
                <a:schemeClr val="tx1"/>
              </a:solidFill>
            </a:rPr>
            <a:t>Présentation de l’ approche à son client </a:t>
          </a:r>
        </a:p>
        <a:p>
          <a:r>
            <a:rPr lang="fr-FR" sz="1800" b="1" i="1" dirty="0" smtClean="0">
              <a:solidFill>
                <a:schemeClr val="tx1"/>
              </a:solidFill>
            </a:rPr>
            <a:t>indoor</a:t>
          </a:r>
        </a:p>
      </dgm:t>
    </dgm:pt>
    <dgm:pt modelId="{337E5A57-CB0A-4264-A93C-5D3BECFD2A3F}" type="parTrans" cxnId="{90E89C4B-C58E-484E-9702-438DD487E39A}">
      <dgm:prSet/>
      <dgm:spPr/>
      <dgm:t>
        <a:bodyPr/>
        <a:lstStyle/>
        <a:p>
          <a:endParaRPr lang="fr-FR"/>
        </a:p>
      </dgm:t>
    </dgm:pt>
    <dgm:pt modelId="{BB9A1B95-59FB-41A4-8838-29BF5E2BE5D1}" type="sibTrans" cxnId="{90E89C4B-C58E-484E-9702-438DD487E39A}">
      <dgm:prSet/>
      <dgm:spPr/>
      <dgm:t>
        <a:bodyPr/>
        <a:lstStyle/>
        <a:p>
          <a:endParaRPr lang="fr-FR"/>
        </a:p>
      </dgm:t>
    </dgm:pt>
    <dgm:pt modelId="{EC1572DC-A727-473E-9B06-5C2447BB7A92}">
      <dgm:prSet phldrT="[Texte]" custT="1"/>
      <dgm:spPr>
        <a:solidFill>
          <a:schemeClr val="bg2"/>
        </a:solidFill>
      </dgm:spPr>
      <dgm:t>
        <a:bodyPr/>
        <a:lstStyle/>
        <a:p>
          <a:r>
            <a:rPr lang="fr-FR" sz="1800" b="1" dirty="0" smtClean="0">
              <a:solidFill>
                <a:schemeClr val="tx1"/>
              </a:solidFill>
            </a:rPr>
            <a:t>Etape 1</a:t>
          </a:r>
        </a:p>
        <a:p>
          <a:r>
            <a:rPr lang="fr-FR" sz="1800" b="0" dirty="0" smtClean="0">
              <a:solidFill>
                <a:schemeClr val="tx1"/>
              </a:solidFill>
            </a:rPr>
            <a:t>Connaissance des parties </a:t>
          </a:r>
        </a:p>
        <a:p>
          <a:r>
            <a:rPr lang="fr-FR" sz="1800" b="1" i="1" dirty="0" smtClean="0">
              <a:solidFill>
                <a:schemeClr val="tx1"/>
              </a:solidFill>
            </a:rPr>
            <a:t>indoor</a:t>
          </a:r>
        </a:p>
      </dgm:t>
    </dgm:pt>
    <dgm:pt modelId="{15B9331D-C175-4D3D-81D9-3D437E5269E0}" type="parTrans" cxnId="{65672A5B-1EEC-446F-B9B2-8337B5F87EAA}">
      <dgm:prSet/>
      <dgm:spPr/>
      <dgm:t>
        <a:bodyPr/>
        <a:lstStyle/>
        <a:p>
          <a:endParaRPr lang="fr-FR"/>
        </a:p>
      </dgm:t>
    </dgm:pt>
    <dgm:pt modelId="{6FEDF836-BBB0-4903-BBB7-F94FFB765B9C}" type="sibTrans" cxnId="{65672A5B-1EEC-446F-B9B2-8337B5F87EAA}">
      <dgm:prSet/>
      <dgm:spPr/>
      <dgm:t>
        <a:bodyPr/>
        <a:lstStyle/>
        <a:p>
          <a:endParaRPr lang="fr-FR"/>
        </a:p>
      </dgm:t>
    </dgm:pt>
    <dgm:pt modelId="{AFB1663A-2D56-41E9-9E65-2F2A8E75A004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1800" b="1" dirty="0" smtClean="0">
              <a:solidFill>
                <a:schemeClr val="tx1"/>
              </a:solidFill>
            </a:rPr>
            <a:t>Etape 2 </a:t>
          </a:r>
          <a:r>
            <a:rPr lang="fr-FR" sz="1800" b="0" dirty="0" smtClean="0">
              <a:solidFill>
                <a:schemeClr val="tx1"/>
              </a:solidFill>
            </a:rPr>
            <a:t>Compréhension de la situation</a:t>
          </a:r>
        </a:p>
        <a:p>
          <a:r>
            <a:rPr lang="fr-FR" sz="1800" b="1" i="1" dirty="0" err="1" smtClean="0">
              <a:solidFill>
                <a:schemeClr val="tx1"/>
              </a:solidFill>
            </a:rPr>
            <a:t>outdoor</a:t>
          </a:r>
          <a:r>
            <a:rPr lang="fr-FR" sz="1400" b="1" i="1" dirty="0" smtClean="0">
              <a:solidFill>
                <a:schemeClr val="tx1"/>
              </a:solidFill>
            </a:rPr>
            <a:t> </a:t>
          </a:r>
        </a:p>
      </dgm:t>
    </dgm:pt>
    <dgm:pt modelId="{2392A6AB-18F7-44CB-BD8C-8973BEBDE59A}" type="parTrans" cxnId="{673A92E0-686A-4C30-9B4C-B61480A5F3EE}">
      <dgm:prSet/>
      <dgm:spPr/>
      <dgm:t>
        <a:bodyPr/>
        <a:lstStyle/>
        <a:p>
          <a:endParaRPr lang="fr-FR"/>
        </a:p>
      </dgm:t>
    </dgm:pt>
    <dgm:pt modelId="{42CE6F9C-C805-4D2C-A017-DF96B9FAE967}" type="sibTrans" cxnId="{673A92E0-686A-4C30-9B4C-B61480A5F3EE}">
      <dgm:prSet/>
      <dgm:spPr/>
      <dgm:t>
        <a:bodyPr/>
        <a:lstStyle/>
        <a:p>
          <a:endParaRPr lang="fr-FR"/>
        </a:p>
      </dgm:t>
    </dgm:pt>
    <dgm:pt modelId="{1409A0AA-7F4B-4B59-A5C7-91F04BEA5444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1800" b="1" dirty="0" smtClean="0">
              <a:solidFill>
                <a:schemeClr val="tx1"/>
              </a:solidFill>
            </a:rPr>
            <a:t>Etape 3 </a:t>
          </a:r>
        </a:p>
        <a:p>
          <a:r>
            <a:rPr lang="fr-FR" sz="1800" b="0" dirty="0" smtClean="0">
              <a:solidFill>
                <a:schemeClr val="tx1"/>
              </a:solidFill>
            </a:rPr>
            <a:t>Recherche  de </a:t>
          </a:r>
          <a:r>
            <a:rPr lang="fr-FR" sz="1800" b="0" i="0" dirty="0" smtClean="0">
              <a:solidFill>
                <a:schemeClr val="tx1"/>
              </a:solidFill>
            </a:rPr>
            <a:t>solutions </a:t>
          </a:r>
        </a:p>
        <a:p>
          <a:r>
            <a:rPr lang="fr-FR" sz="1800" b="1" i="1" dirty="0" err="1" smtClean="0">
              <a:solidFill>
                <a:schemeClr val="tx1"/>
              </a:solidFill>
            </a:rPr>
            <a:t>outdoor</a:t>
          </a:r>
          <a:endParaRPr lang="fr-FR" sz="1800" b="1" i="1" dirty="0" smtClean="0">
            <a:solidFill>
              <a:schemeClr val="tx1"/>
            </a:solidFill>
          </a:endParaRPr>
        </a:p>
      </dgm:t>
    </dgm:pt>
    <dgm:pt modelId="{505BC53D-3A8C-489E-A1F8-22DF6E7C0994}" type="parTrans" cxnId="{C4AA3D00-3583-4FA3-93A1-3B1BCB3FA822}">
      <dgm:prSet/>
      <dgm:spPr/>
      <dgm:t>
        <a:bodyPr/>
        <a:lstStyle/>
        <a:p>
          <a:endParaRPr lang="fr-FR"/>
        </a:p>
      </dgm:t>
    </dgm:pt>
    <dgm:pt modelId="{F5072A28-7E17-40D3-82B6-11C2EEA4E6CF}" type="sibTrans" cxnId="{C4AA3D00-3583-4FA3-93A1-3B1BCB3FA822}">
      <dgm:prSet/>
      <dgm:spPr/>
      <dgm:t>
        <a:bodyPr/>
        <a:lstStyle/>
        <a:p>
          <a:endParaRPr lang="fr-FR"/>
        </a:p>
      </dgm:t>
    </dgm:pt>
    <dgm:pt modelId="{D5798AC6-1C23-4346-A2D4-25112B710E25}">
      <dgm:prSet phldrT="[Texte]" custT="1"/>
      <dgm:spPr>
        <a:solidFill>
          <a:schemeClr val="bg2"/>
        </a:solidFill>
      </dgm:spPr>
      <dgm:t>
        <a:bodyPr/>
        <a:lstStyle/>
        <a:p>
          <a:r>
            <a:rPr lang="fr-FR" sz="1800" b="1" dirty="0" smtClean="0">
              <a:solidFill>
                <a:schemeClr val="tx1"/>
              </a:solidFill>
            </a:rPr>
            <a:t>Etape 4 </a:t>
          </a:r>
        </a:p>
        <a:p>
          <a:r>
            <a:rPr lang="fr-FR" sz="1800" b="0" dirty="0" smtClean="0">
              <a:solidFill>
                <a:schemeClr val="tx1"/>
              </a:solidFill>
            </a:rPr>
            <a:t>Concrétisation du plan d’action</a:t>
          </a:r>
        </a:p>
        <a:p>
          <a:r>
            <a:rPr lang="fr-FR" sz="1800" b="1" i="1" dirty="0" smtClean="0">
              <a:solidFill>
                <a:schemeClr val="tx1"/>
              </a:solidFill>
            </a:rPr>
            <a:t>indoor</a:t>
          </a:r>
          <a:r>
            <a:rPr lang="fr-FR" sz="1800" b="1" dirty="0" smtClean="0">
              <a:solidFill>
                <a:schemeClr val="tx1"/>
              </a:solidFill>
            </a:rPr>
            <a:t>  </a:t>
          </a:r>
        </a:p>
      </dgm:t>
    </dgm:pt>
    <dgm:pt modelId="{6206157C-D3E9-437D-9619-977C7EF51411}" type="parTrans" cxnId="{1F1DBC6D-D80D-4D92-A833-0C77E8F996C3}">
      <dgm:prSet/>
      <dgm:spPr/>
      <dgm:t>
        <a:bodyPr/>
        <a:lstStyle/>
        <a:p>
          <a:endParaRPr lang="fr-FR"/>
        </a:p>
      </dgm:t>
    </dgm:pt>
    <dgm:pt modelId="{4D7B24CE-E36B-4B8B-BC14-6A63AF808995}" type="sibTrans" cxnId="{1F1DBC6D-D80D-4D92-A833-0C77E8F996C3}">
      <dgm:prSet/>
      <dgm:spPr/>
      <dgm:t>
        <a:bodyPr/>
        <a:lstStyle/>
        <a:p>
          <a:endParaRPr lang="fr-FR"/>
        </a:p>
      </dgm:t>
    </dgm:pt>
    <dgm:pt modelId="{F3278823-87F0-4371-8866-50BD744344A0}" type="pres">
      <dgm:prSet presAssocID="{B67A7411-A753-4ED7-8310-98D62E7B7A9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02609A6-A04B-4024-BF7E-EC3CE2BC5138}" type="pres">
      <dgm:prSet presAssocID="{6B44C886-8447-4693-B404-A6BBADD3BE26}" presName="node" presStyleLbl="node1" presStyleIdx="0" presStyleCnt="5" custScaleX="1344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CF763F-4768-4D25-8F52-247F69C698CE}" type="pres">
      <dgm:prSet presAssocID="{BB9A1B95-59FB-41A4-8838-29BF5E2BE5D1}" presName="sibTrans" presStyleLbl="sibTrans2D1" presStyleIdx="0" presStyleCnt="5"/>
      <dgm:spPr/>
      <dgm:t>
        <a:bodyPr/>
        <a:lstStyle/>
        <a:p>
          <a:endParaRPr lang="fr-FR"/>
        </a:p>
      </dgm:t>
    </dgm:pt>
    <dgm:pt modelId="{2B0CCED4-C11B-483D-9522-6A6BA9C59B6F}" type="pres">
      <dgm:prSet presAssocID="{BB9A1B95-59FB-41A4-8838-29BF5E2BE5D1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08B291D8-C703-433D-8080-2F8773B47A23}" type="pres">
      <dgm:prSet presAssocID="{EC1572DC-A727-473E-9B06-5C2447BB7A92}" presName="node" presStyleLbl="node1" presStyleIdx="1" presStyleCnt="5" custScaleX="12704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BE022F-74F9-489D-A6FB-F19D03F20C7D}" type="pres">
      <dgm:prSet presAssocID="{6FEDF836-BBB0-4903-BBB7-F94FFB765B9C}" presName="sibTrans" presStyleLbl="sibTrans2D1" presStyleIdx="1" presStyleCnt="5"/>
      <dgm:spPr/>
      <dgm:t>
        <a:bodyPr/>
        <a:lstStyle/>
        <a:p>
          <a:endParaRPr lang="fr-FR"/>
        </a:p>
      </dgm:t>
    </dgm:pt>
    <dgm:pt modelId="{384B8336-FAEC-4983-B62B-9D2D90F24851}" type="pres">
      <dgm:prSet presAssocID="{6FEDF836-BBB0-4903-BBB7-F94FFB765B9C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3F780BD8-2D66-45BE-8548-7F5B3EDA16E8}" type="pres">
      <dgm:prSet presAssocID="{AFB1663A-2D56-41E9-9E65-2F2A8E75A004}" presName="node" presStyleLbl="node1" presStyleIdx="2" presStyleCnt="5" custScaleX="14333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EB4267-7803-4B60-A3BD-00688D78CC3D}" type="pres">
      <dgm:prSet presAssocID="{42CE6F9C-C805-4D2C-A017-DF96B9FAE967}" presName="sibTrans" presStyleLbl="sibTrans2D1" presStyleIdx="2" presStyleCnt="5" custScaleX="51700"/>
      <dgm:spPr/>
      <dgm:t>
        <a:bodyPr/>
        <a:lstStyle/>
        <a:p>
          <a:endParaRPr lang="fr-FR"/>
        </a:p>
      </dgm:t>
    </dgm:pt>
    <dgm:pt modelId="{70A8FC8C-7CE7-4BE5-9E06-17D9CB0A6B7F}" type="pres">
      <dgm:prSet presAssocID="{42CE6F9C-C805-4D2C-A017-DF96B9FAE967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46142697-087C-4275-BA14-640EC840D177}" type="pres">
      <dgm:prSet presAssocID="{1409A0AA-7F4B-4B59-A5C7-91F04BEA5444}" presName="node" presStyleLbl="node1" presStyleIdx="3" presStyleCnt="5" custScaleX="1483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74C6CE-12B4-4F76-A3FD-8357D7C1EA2E}" type="pres">
      <dgm:prSet presAssocID="{F5072A28-7E17-40D3-82B6-11C2EEA4E6CF}" presName="sibTrans" presStyleLbl="sibTrans2D1" presStyleIdx="3" presStyleCnt="5"/>
      <dgm:spPr/>
      <dgm:t>
        <a:bodyPr/>
        <a:lstStyle/>
        <a:p>
          <a:endParaRPr lang="fr-FR"/>
        </a:p>
      </dgm:t>
    </dgm:pt>
    <dgm:pt modelId="{2586C2A3-75AE-4E2E-9AE5-4CF1872ECB96}" type="pres">
      <dgm:prSet presAssocID="{F5072A28-7E17-40D3-82B6-11C2EEA4E6CF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8FB379D2-0A82-44FF-9E28-074739884B9D}" type="pres">
      <dgm:prSet presAssocID="{D5798AC6-1C23-4346-A2D4-25112B710E25}" presName="node" presStyleLbl="node1" presStyleIdx="4" presStyleCnt="5" custScaleX="1528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5C088C2-8448-43F8-9E6E-5EF3FAF9E056}" type="pres">
      <dgm:prSet presAssocID="{4D7B24CE-E36B-4B8B-BC14-6A63AF808995}" presName="sibTrans" presStyleLbl="sibTrans2D1" presStyleIdx="4" presStyleCnt="5" custLinFactNeighborX="26158" custLinFactNeighborY="10386"/>
      <dgm:spPr/>
      <dgm:t>
        <a:bodyPr/>
        <a:lstStyle/>
        <a:p>
          <a:endParaRPr lang="fr-FR"/>
        </a:p>
      </dgm:t>
    </dgm:pt>
    <dgm:pt modelId="{70B9FA26-3F36-48B6-A8BA-037A115F5C47}" type="pres">
      <dgm:prSet presAssocID="{4D7B24CE-E36B-4B8B-BC14-6A63AF808995}" presName="connectorText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C4AA3D00-3583-4FA3-93A1-3B1BCB3FA822}" srcId="{B67A7411-A753-4ED7-8310-98D62E7B7A90}" destId="{1409A0AA-7F4B-4B59-A5C7-91F04BEA5444}" srcOrd="3" destOrd="0" parTransId="{505BC53D-3A8C-489E-A1F8-22DF6E7C0994}" sibTransId="{F5072A28-7E17-40D3-82B6-11C2EEA4E6CF}"/>
    <dgm:cxn modelId="{9068FD8D-2C82-4A53-BCFC-3066777C62F1}" type="presOf" srcId="{F5072A28-7E17-40D3-82B6-11C2EEA4E6CF}" destId="{2586C2A3-75AE-4E2E-9AE5-4CF1872ECB96}" srcOrd="1" destOrd="0" presId="urn:microsoft.com/office/officeart/2005/8/layout/cycle2"/>
    <dgm:cxn modelId="{545C4315-D767-45F0-B797-434D18075D1A}" type="presOf" srcId="{AFB1663A-2D56-41E9-9E65-2F2A8E75A004}" destId="{3F780BD8-2D66-45BE-8548-7F5B3EDA16E8}" srcOrd="0" destOrd="0" presId="urn:microsoft.com/office/officeart/2005/8/layout/cycle2"/>
    <dgm:cxn modelId="{C099D9F7-0D4C-4E62-8FBB-C50FE16625E3}" type="presOf" srcId="{4D7B24CE-E36B-4B8B-BC14-6A63AF808995}" destId="{70B9FA26-3F36-48B6-A8BA-037A115F5C47}" srcOrd="1" destOrd="0" presId="urn:microsoft.com/office/officeart/2005/8/layout/cycle2"/>
    <dgm:cxn modelId="{BA24359A-549B-46BB-9332-233D247075AA}" type="presOf" srcId="{42CE6F9C-C805-4D2C-A017-DF96B9FAE967}" destId="{70A8FC8C-7CE7-4BE5-9E06-17D9CB0A6B7F}" srcOrd="1" destOrd="0" presId="urn:microsoft.com/office/officeart/2005/8/layout/cycle2"/>
    <dgm:cxn modelId="{65672A5B-1EEC-446F-B9B2-8337B5F87EAA}" srcId="{B67A7411-A753-4ED7-8310-98D62E7B7A90}" destId="{EC1572DC-A727-473E-9B06-5C2447BB7A92}" srcOrd="1" destOrd="0" parTransId="{15B9331D-C175-4D3D-81D9-3D437E5269E0}" sibTransId="{6FEDF836-BBB0-4903-BBB7-F94FFB765B9C}"/>
    <dgm:cxn modelId="{78C1BC46-B55A-4074-AD2B-8D95B981DC72}" type="presOf" srcId="{D5798AC6-1C23-4346-A2D4-25112B710E25}" destId="{8FB379D2-0A82-44FF-9E28-074739884B9D}" srcOrd="0" destOrd="0" presId="urn:microsoft.com/office/officeart/2005/8/layout/cycle2"/>
    <dgm:cxn modelId="{951D84D2-381C-4BFB-867F-D41BA5D4428D}" type="presOf" srcId="{6FEDF836-BBB0-4903-BBB7-F94FFB765B9C}" destId="{C9BE022F-74F9-489D-A6FB-F19D03F20C7D}" srcOrd="0" destOrd="0" presId="urn:microsoft.com/office/officeart/2005/8/layout/cycle2"/>
    <dgm:cxn modelId="{AD6003EF-CA45-41EB-B9A2-4C6569697F86}" type="presOf" srcId="{6FEDF836-BBB0-4903-BBB7-F94FFB765B9C}" destId="{384B8336-FAEC-4983-B62B-9D2D90F24851}" srcOrd="1" destOrd="0" presId="urn:microsoft.com/office/officeart/2005/8/layout/cycle2"/>
    <dgm:cxn modelId="{06FC3C45-28A1-4644-9795-5999EDEA36DA}" type="presOf" srcId="{BB9A1B95-59FB-41A4-8838-29BF5E2BE5D1}" destId="{10CF763F-4768-4D25-8F52-247F69C698CE}" srcOrd="0" destOrd="0" presId="urn:microsoft.com/office/officeart/2005/8/layout/cycle2"/>
    <dgm:cxn modelId="{5DE8EB4B-CDA5-4650-B8E3-23C40596A1D4}" type="presOf" srcId="{EC1572DC-A727-473E-9B06-5C2447BB7A92}" destId="{08B291D8-C703-433D-8080-2F8773B47A23}" srcOrd="0" destOrd="0" presId="urn:microsoft.com/office/officeart/2005/8/layout/cycle2"/>
    <dgm:cxn modelId="{1F1DBC6D-D80D-4D92-A833-0C77E8F996C3}" srcId="{B67A7411-A753-4ED7-8310-98D62E7B7A90}" destId="{D5798AC6-1C23-4346-A2D4-25112B710E25}" srcOrd="4" destOrd="0" parTransId="{6206157C-D3E9-437D-9619-977C7EF51411}" sibTransId="{4D7B24CE-E36B-4B8B-BC14-6A63AF808995}"/>
    <dgm:cxn modelId="{74483D19-ECDF-489F-9599-6366EC0F0839}" type="presOf" srcId="{6B44C886-8447-4693-B404-A6BBADD3BE26}" destId="{A02609A6-A04B-4024-BF7E-EC3CE2BC5138}" srcOrd="0" destOrd="0" presId="urn:microsoft.com/office/officeart/2005/8/layout/cycle2"/>
    <dgm:cxn modelId="{E5C8E9DD-337F-4B7F-84EB-0CE25BF85931}" type="presOf" srcId="{BB9A1B95-59FB-41A4-8838-29BF5E2BE5D1}" destId="{2B0CCED4-C11B-483D-9522-6A6BA9C59B6F}" srcOrd="1" destOrd="0" presId="urn:microsoft.com/office/officeart/2005/8/layout/cycle2"/>
    <dgm:cxn modelId="{5784F75D-6222-4039-BA15-A32758E1C447}" type="presOf" srcId="{B67A7411-A753-4ED7-8310-98D62E7B7A90}" destId="{F3278823-87F0-4371-8866-50BD744344A0}" srcOrd="0" destOrd="0" presId="urn:microsoft.com/office/officeart/2005/8/layout/cycle2"/>
    <dgm:cxn modelId="{3DD35B9D-5DCC-46B0-8096-255D5797830E}" type="presOf" srcId="{1409A0AA-7F4B-4B59-A5C7-91F04BEA5444}" destId="{46142697-087C-4275-BA14-640EC840D177}" srcOrd="0" destOrd="0" presId="urn:microsoft.com/office/officeart/2005/8/layout/cycle2"/>
    <dgm:cxn modelId="{673A92E0-686A-4C30-9B4C-B61480A5F3EE}" srcId="{B67A7411-A753-4ED7-8310-98D62E7B7A90}" destId="{AFB1663A-2D56-41E9-9E65-2F2A8E75A004}" srcOrd="2" destOrd="0" parTransId="{2392A6AB-18F7-44CB-BD8C-8973BEBDE59A}" sibTransId="{42CE6F9C-C805-4D2C-A017-DF96B9FAE967}"/>
    <dgm:cxn modelId="{D2F9F47D-AEFF-419B-933E-D4353D9B2DA0}" type="presOf" srcId="{42CE6F9C-C805-4D2C-A017-DF96B9FAE967}" destId="{BCEB4267-7803-4B60-A3BD-00688D78CC3D}" srcOrd="0" destOrd="0" presId="urn:microsoft.com/office/officeart/2005/8/layout/cycle2"/>
    <dgm:cxn modelId="{0932EB55-34F9-4003-B245-5888AC812F27}" type="presOf" srcId="{4D7B24CE-E36B-4B8B-BC14-6A63AF808995}" destId="{D5C088C2-8448-43F8-9E6E-5EF3FAF9E056}" srcOrd="0" destOrd="0" presId="urn:microsoft.com/office/officeart/2005/8/layout/cycle2"/>
    <dgm:cxn modelId="{90E89C4B-C58E-484E-9702-438DD487E39A}" srcId="{B67A7411-A753-4ED7-8310-98D62E7B7A90}" destId="{6B44C886-8447-4693-B404-A6BBADD3BE26}" srcOrd="0" destOrd="0" parTransId="{337E5A57-CB0A-4264-A93C-5D3BECFD2A3F}" sibTransId="{BB9A1B95-59FB-41A4-8838-29BF5E2BE5D1}"/>
    <dgm:cxn modelId="{7EB0FBD8-08CB-478E-ABA6-D119B718EC4B}" type="presOf" srcId="{F5072A28-7E17-40D3-82B6-11C2EEA4E6CF}" destId="{2D74C6CE-12B4-4F76-A3FD-8357D7C1EA2E}" srcOrd="0" destOrd="0" presId="urn:microsoft.com/office/officeart/2005/8/layout/cycle2"/>
    <dgm:cxn modelId="{A5A2F45F-8156-4E6C-807A-FA03670808FF}" type="presParOf" srcId="{F3278823-87F0-4371-8866-50BD744344A0}" destId="{A02609A6-A04B-4024-BF7E-EC3CE2BC5138}" srcOrd="0" destOrd="0" presId="urn:microsoft.com/office/officeart/2005/8/layout/cycle2"/>
    <dgm:cxn modelId="{0DD98060-4C89-480A-9510-717E95FA1CEE}" type="presParOf" srcId="{F3278823-87F0-4371-8866-50BD744344A0}" destId="{10CF763F-4768-4D25-8F52-247F69C698CE}" srcOrd="1" destOrd="0" presId="urn:microsoft.com/office/officeart/2005/8/layout/cycle2"/>
    <dgm:cxn modelId="{F45907E4-F984-40EB-B845-D7676CD72B2B}" type="presParOf" srcId="{10CF763F-4768-4D25-8F52-247F69C698CE}" destId="{2B0CCED4-C11B-483D-9522-6A6BA9C59B6F}" srcOrd="0" destOrd="0" presId="urn:microsoft.com/office/officeart/2005/8/layout/cycle2"/>
    <dgm:cxn modelId="{DFBBCF01-02B4-48ED-9B5C-2BF1832410C5}" type="presParOf" srcId="{F3278823-87F0-4371-8866-50BD744344A0}" destId="{08B291D8-C703-433D-8080-2F8773B47A23}" srcOrd="2" destOrd="0" presId="urn:microsoft.com/office/officeart/2005/8/layout/cycle2"/>
    <dgm:cxn modelId="{A45848A8-EB50-4224-8797-C93B59E73C21}" type="presParOf" srcId="{F3278823-87F0-4371-8866-50BD744344A0}" destId="{C9BE022F-74F9-489D-A6FB-F19D03F20C7D}" srcOrd="3" destOrd="0" presId="urn:microsoft.com/office/officeart/2005/8/layout/cycle2"/>
    <dgm:cxn modelId="{945B3B6F-3D61-481C-9F3A-AE8CC0738B35}" type="presParOf" srcId="{C9BE022F-74F9-489D-A6FB-F19D03F20C7D}" destId="{384B8336-FAEC-4983-B62B-9D2D90F24851}" srcOrd="0" destOrd="0" presId="urn:microsoft.com/office/officeart/2005/8/layout/cycle2"/>
    <dgm:cxn modelId="{CD66327C-6128-4009-8BB4-6D3CFA4A7F3B}" type="presParOf" srcId="{F3278823-87F0-4371-8866-50BD744344A0}" destId="{3F780BD8-2D66-45BE-8548-7F5B3EDA16E8}" srcOrd="4" destOrd="0" presId="urn:microsoft.com/office/officeart/2005/8/layout/cycle2"/>
    <dgm:cxn modelId="{37C453E4-75D9-4A56-BD6F-68F9BB5989EB}" type="presParOf" srcId="{F3278823-87F0-4371-8866-50BD744344A0}" destId="{BCEB4267-7803-4B60-A3BD-00688D78CC3D}" srcOrd="5" destOrd="0" presId="urn:microsoft.com/office/officeart/2005/8/layout/cycle2"/>
    <dgm:cxn modelId="{3F180209-68EB-4E80-9433-9918B1A4917C}" type="presParOf" srcId="{BCEB4267-7803-4B60-A3BD-00688D78CC3D}" destId="{70A8FC8C-7CE7-4BE5-9E06-17D9CB0A6B7F}" srcOrd="0" destOrd="0" presId="urn:microsoft.com/office/officeart/2005/8/layout/cycle2"/>
    <dgm:cxn modelId="{35305E33-6DE0-4276-8C9C-802F575F2D29}" type="presParOf" srcId="{F3278823-87F0-4371-8866-50BD744344A0}" destId="{46142697-087C-4275-BA14-640EC840D177}" srcOrd="6" destOrd="0" presId="urn:microsoft.com/office/officeart/2005/8/layout/cycle2"/>
    <dgm:cxn modelId="{AFD2A865-BBAC-4AEB-8B67-FC311B08B9B9}" type="presParOf" srcId="{F3278823-87F0-4371-8866-50BD744344A0}" destId="{2D74C6CE-12B4-4F76-A3FD-8357D7C1EA2E}" srcOrd="7" destOrd="0" presId="urn:microsoft.com/office/officeart/2005/8/layout/cycle2"/>
    <dgm:cxn modelId="{025DA853-27AB-4064-A525-6534FFC97A2D}" type="presParOf" srcId="{2D74C6CE-12B4-4F76-A3FD-8357D7C1EA2E}" destId="{2586C2A3-75AE-4E2E-9AE5-4CF1872ECB96}" srcOrd="0" destOrd="0" presId="urn:microsoft.com/office/officeart/2005/8/layout/cycle2"/>
    <dgm:cxn modelId="{F8579ADB-4AB3-44D0-A791-95102244A949}" type="presParOf" srcId="{F3278823-87F0-4371-8866-50BD744344A0}" destId="{8FB379D2-0A82-44FF-9E28-074739884B9D}" srcOrd="8" destOrd="0" presId="urn:microsoft.com/office/officeart/2005/8/layout/cycle2"/>
    <dgm:cxn modelId="{4147BEC4-123C-438E-B2C1-523D53EB12C1}" type="presParOf" srcId="{F3278823-87F0-4371-8866-50BD744344A0}" destId="{D5C088C2-8448-43F8-9E6E-5EF3FAF9E056}" srcOrd="9" destOrd="0" presId="urn:microsoft.com/office/officeart/2005/8/layout/cycle2"/>
    <dgm:cxn modelId="{65D3D18B-831C-4785-8E99-45016DF5C9E9}" type="presParOf" srcId="{D5C088C2-8448-43F8-9E6E-5EF3FAF9E056}" destId="{70B9FA26-3F36-48B6-A8BA-037A115F5C47}" srcOrd="0" destOrd="0" presId="urn:microsoft.com/office/officeart/2005/8/layout/cycle2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2609A6-A04B-4024-BF7E-EC3CE2BC5138}">
      <dsp:nvSpPr>
        <dsp:cNvPr id="0" name=""/>
        <dsp:cNvSpPr/>
      </dsp:nvSpPr>
      <dsp:spPr>
        <a:xfrm>
          <a:off x="3189981" y="1486"/>
          <a:ext cx="2305165" cy="1715025"/>
        </a:xfrm>
        <a:prstGeom prst="ellipse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tx1"/>
              </a:solidFill>
            </a:rPr>
            <a:t>Etape 0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kern="1200" dirty="0" smtClean="0">
              <a:solidFill>
                <a:schemeClr val="tx1"/>
              </a:solidFill>
            </a:rPr>
            <a:t>Présentation de l’ approche à son client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i="1" kern="1200" dirty="0" smtClean="0">
              <a:solidFill>
                <a:schemeClr val="tx1"/>
              </a:solidFill>
            </a:rPr>
            <a:t>indoor</a:t>
          </a:r>
        </a:p>
      </dsp:txBody>
      <dsp:txXfrm>
        <a:off x="3189981" y="1486"/>
        <a:ext cx="2305165" cy="1715025"/>
      </dsp:txXfrm>
    </dsp:sp>
    <dsp:sp modelId="{10CF763F-4768-4D25-8F52-247F69C698CE}">
      <dsp:nvSpPr>
        <dsp:cNvPr id="0" name=""/>
        <dsp:cNvSpPr/>
      </dsp:nvSpPr>
      <dsp:spPr>
        <a:xfrm rot="2160000">
          <a:off x="5239345" y="1330227"/>
          <a:ext cx="300295" cy="5788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/>
        </a:p>
      </dsp:txBody>
      <dsp:txXfrm rot="2160000">
        <a:off x="5239345" y="1330227"/>
        <a:ext cx="300295" cy="578821"/>
      </dsp:txXfrm>
    </dsp:sp>
    <dsp:sp modelId="{08B291D8-C703-433D-8080-2F8773B47A23}">
      <dsp:nvSpPr>
        <dsp:cNvPr id="0" name=""/>
        <dsp:cNvSpPr/>
      </dsp:nvSpPr>
      <dsp:spPr>
        <a:xfrm>
          <a:off x="5336645" y="1515269"/>
          <a:ext cx="2178922" cy="1715025"/>
        </a:xfrm>
        <a:prstGeom prst="ellipse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tx1"/>
              </a:solidFill>
            </a:rPr>
            <a:t>Etape 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kern="1200" dirty="0" smtClean="0">
              <a:solidFill>
                <a:schemeClr val="tx1"/>
              </a:solidFill>
            </a:rPr>
            <a:t>Connaissance des parties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i="1" kern="1200" dirty="0" smtClean="0">
              <a:solidFill>
                <a:schemeClr val="tx1"/>
              </a:solidFill>
            </a:rPr>
            <a:t>indoor</a:t>
          </a:r>
        </a:p>
      </dsp:txBody>
      <dsp:txXfrm>
        <a:off x="5336645" y="1515269"/>
        <a:ext cx="2178922" cy="1715025"/>
      </dsp:txXfrm>
    </dsp:sp>
    <dsp:sp modelId="{C9BE022F-74F9-489D-A6FB-F19D03F20C7D}">
      <dsp:nvSpPr>
        <dsp:cNvPr id="0" name=""/>
        <dsp:cNvSpPr/>
      </dsp:nvSpPr>
      <dsp:spPr>
        <a:xfrm rot="6480000">
          <a:off x="5814921" y="3293553"/>
          <a:ext cx="435946" cy="5788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/>
        </a:p>
      </dsp:txBody>
      <dsp:txXfrm rot="6480000">
        <a:off x="5814921" y="3293553"/>
        <a:ext cx="435946" cy="578821"/>
      </dsp:txXfrm>
    </dsp:sp>
    <dsp:sp modelId="{3F780BD8-2D66-45BE-8548-7F5B3EDA16E8}">
      <dsp:nvSpPr>
        <dsp:cNvPr id="0" name=""/>
        <dsp:cNvSpPr/>
      </dsp:nvSpPr>
      <dsp:spPr>
        <a:xfrm>
          <a:off x="4401191" y="3964620"/>
          <a:ext cx="2458145" cy="1715025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tx1"/>
              </a:solidFill>
            </a:rPr>
            <a:t>Etape 2 </a:t>
          </a:r>
          <a:r>
            <a:rPr lang="fr-FR" sz="1800" b="0" kern="1200" dirty="0" smtClean="0">
              <a:solidFill>
                <a:schemeClr val="tx1"/>
              </a:solidFill>
            </a:rPr>
            <a:t>Compréhension de la situation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i="1" kern="1200" dirty="0" err="1" smtClean="0">
              <a:solidFill>
                <a:schemeClr val="tx1"/>
              </a:solidFill>
            </a:rPr>
            <a:t>outdoor</a:t>
          </a:r>
          <a:r>
            <a:rPr lang="fr-FR" sz="1400" b="1" i="1" kern="1200" dirty="0" smtClean="0">
              <a:solidFill>
                <a:schemeClr val="tx1"/>
              </a:solidFill>
            </a:rPr>
            <a:t> </a:t>
          </a:r>
        </a:p>
      </dsp:txBody>
      <dsp:txXfrm>
        <a:off x="4401191" y="3964620"/>
        <a:ext cx="2458145" cy="1715025"/>
      </dsp:txXfrm>
    </dsp:sp>
    <dsp:sp modelId="{BCEB4267-7803-4B60-A3BD-00688D78CC3D}">
      <dsp:nvSpPr>
        <dsp:cNvPr id="0" name=""/>
        <dsp:cNvSpPr/>
      </dsp:nvSpPr>
      <dsp:spPr>
        <a:xfrm rot="10800000">
          <a:off x="4355071" y="4532722"/>
          <a:ext cx="20317" cy="5788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/>
        </a:p>
      </dsp:txBody>
      <dsp:txXfrm rot="10800000">
        <a:off x="4355071" y="4532722"/>
        <a:ext cx="20317" cy="578821"/>
      </dsp:txXfrm>
    </dsp:sp>
    <dsp:sp modelId="{46142697-087C-4275-BA14-640EC840D177}">
      <dsp:nvSpPr>
        <dsp:cNvPr id="0" name=""/>
        <dsp:cNvSpPr/>
      </dsp:nvSpPr>
      <dsp:spPr>
        <a:xfrm>
          <a:off x="1782683" y="3964620"/>
          <a:ext cx="2544360" cy="1715025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tx1"/>
              </a:solidFill>
            </a:rPr>
            <a:t>Etape 3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kern="1200" dirty="0" smtClean="0">
              <a:solidFill>
                <a:schemeClr val="tx1"/>
              </a:solidFill>
            </a:rPr>
            <a:t>Recherche  de </a:t>
          </a:r>
          <a:r>
            <a:rPr lang="fr-FR" sz="1800" b="0" i="0" kern="1200" dirty="0" smtClean="0">
              <a:solidFill>
                <a:schemeClr val="tx1"/>
              </a:solidFill>
            </a:rPr>
            <a:t>solutions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i="1" kern="1200" dirty="0" err="1" smtClean="0">
              <a:solidFill>
                <a:schemeClr val="tx1"/>
              </a:solidFill>
            </a:rPr>
            <a:t>outdoor</a:t>
          </a:r>
          <a:endParaRPr lang="fr-FR" sz="1800" b="1" i="1" kern="1200" dirty="0" smtClean="0">
            <a:solidFill>
              <a:schemeClr val="tx1"/>
            </a:solidFill>
          </a:endParaRPr>
        </a:p>
      </dsp:txBody>
      <dsp:txXfrm>
        <a:off x="1782683" y="3964620"/>
        <a:ext cx="2544360" cy="1715025"/>
      </dsp:txXfrm>
    </dsp:sp>
    <dsp:sp modelId="{2D74C6CE-12B4-4F76-A3FD-8357D7C1EA2E}">
      <dsp:nvSpPr>
        <dsp:cNvPr id="0" name=""/>
        <dsp:cNvSpPr/>
      </dsp:nvSpPr>
      <dsp:spPr>
        <a:xfrm rot="15120000">
          <a:off x="2445529" y="3320201"/>
          <a:ext cx="430724" cy="5788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/>
        </a:p>
      </dsp:txBody>
      <dsp:txXfrm rot="15120000">
        <a:off x="2445529" y="3320201"/>
        <a:ext cx="430724" cy="578821"/>
      </dsp:txXfrm>
    </dsp:sp>
    <dsp:sp modelId="{8FB379D2-0A82-44FF-9E28-074739884B9D}">
      <dsp:nvSpPr>
        <dsp:cNvPr id="0" name=""/>
        <dsp:cNvSpPr/>
      </dsp:nvSpPr>
      <dsp:spPr>
        <a:xfrm>
          <a:off x="947978" y="1515269"/>
          <a:ext cx="2622085" cy="1715025"/>
        </a:xfrm>
        <a:prstGeom prst="ellipse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tx1"/>
              </a:solidFill>
            </a:rPr>
            <a:t>Etape 4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kern="1200" dirty="0" smtClean="0">
              <a:solidFill>
                <a:schemeClr val="tx1"/>
              </a:solidFill>
            </a:rPr>
            <a:t>Concrétisation du plan d’action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i="1" kern="1200" dirty="0" smtClean="0">
              <a:solidFill>
                <a:schemeClr val="tx1"/>
              </a:solidFill>
            </a:rPr>
            <a:t>indoor</a:t>
          </a:r>
          <a:r>
            <a:rPr lang="fr-FR" sz="1800" b="1" kern="1200" dirty="0" smtClean="0">
              <a:solidFill>
                <a:schemeClr val="tx1"/>
              </a:solidFill>
            </a:rPr>
            <a:t>  </a:t>
          </a:r>
        </a:p>
      </dsp:txBody>
      <dsp:txXfrm>
        <a:off x="947978" y="1515269"/>
        <a:ext cx="2622085" cy="1715025"/>
      </dsp:txXfrm>
    </dsp:sp>
    <dsp:sp modelId="{D5C088C2-8448-43F8-9E6E-5EF3FAF9E056}">
      <dsp:nvSpPr>
        <dsp:cNvPr id="0" name=""/>
        <dsp:cNvSpPr/>
      </dsp:nvSpPr>
      <dsp:spPr>
        <a:xfrm rot="19440000">
          <a:off x="3261720" y="1371662"/>
          <a:ext cx="250093" cy="5788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/>
        </a:p>
      </dsp:txBody>
      <dsp:txXfrm rot="19440000">
        <a:off x="3261720" y="1371662"/>
        <a:ext cx="250093" cy="578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E15A-76BB-4FB1-9616-3C47A1979DD4}" type="datetimeFigureOut">
              <a:rPr lang="fr-FR" smtClean="0"/>
              <a:pPr/>
              <a:t>11/05/2014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5DF-4D00-4482-8F6B-4A139BE94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9579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E15A-76BB-4FB1-9616-3C47A1979DD4}" type="datetimeFigureOut">
              <a:rPr lang="fr-FR" smtClean="0"/>
              <a:pPr/>
              <a:t>11/05/2014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5DF-4D00-4482-8F6B-4A139BE94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8818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E15A-76BB-4FB1-9616-3C47A1979DD4}" type="datetimeFigureOut">
              <a:rPr lang="fr-FR" smtClean="0"/>
              <a:pPr/>
              <a:t>11/05/2014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5DF-4D00-4482-8F6B-4A139BE94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4035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E15A-76BB-4FB1-9616-3C47A1979DD4}" type="datetimeFigureOut">
              <a:rPr lang="fr-FR" smtClean="0"/>
              <a:pPr/>
              <a:t>11/05/2014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5DF-4D00-4482-8F6B-4A139BE94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3374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E15A-76BB-4FB1-9616-3C47A1979DD4}" type="datetimeFigureOut">
              <a:rPr lang="fr-FR" smtClean="0"/>
              <a:pPr/>
              <a:t>11/05/2014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5DF-4D00-4482-8F6B-4A139BE94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8002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E15A-76BB-4FB1-9616-3C47A1979DD4}" type="datetimeFigureOut">
              <a:rPr lang="fr-FR" smtClean="0"/>
              <a:pPr/>
              <a:t>11/05/2014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5DF-4D00-4482-8F6B-4A139BE94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21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E15A-76BB-4FB1-9616-3C47A1979DD4}" type="datetimeFigureOut">
              <a:rPr lang="fr-FR" smtClean="0"/>
              <a:pPr/>
              <a:t>11/05/2014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5DF-4D00-4482-8F6B-4A139BE94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852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E15A-76BB-4FB1-9616-3C47A1979DD4}" type="datetimeFigureOut">
              <a:rPr lang="fr-FR" smtClean="0"/>
              <a:pPr/>
              <a:t>11/05/2014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5DF-4D00-4482-8F6B-4A139BE94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7898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E15A-76BB-4FB1-9616-3C47A1979DD4}" type="datetimeFigureOut">
              <a:rPr lang="fr-FR" smtClean="0"/>
              <a:pPr/>
              <a:t>11/05/2014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5DF-4D00-4482-8F6B-4A139BE94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5227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E15A-76BB-4FB1-9616-3C47A1979DD4}" type="datetimeFigureOut">
              <a:rPr lang="fr-FR" smtClean="0"/>
              <a:pPr/>
              <a:t>11/05/2014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5DF-4D00-4482-8F6B-4A139BE94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1827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E15A-76BB-4FB1-9616-3C47A1979DD4}" type="datetimeFigureOut">
              <a:rPr lang="fr-FR" smtClean="0"/>
              <a:pPr/>
              <a:t>11/05/2014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5DF-4D00-4482-8F6B-4A139BE94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3798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9E15A-76BB-4FB1-9616-3C47A1979DD4}" type="datetimeFigureOut">
              <a:rPr lang="fr-FR" smtClean="0"/>
              <a:pPr/>
              <a:t>11/05/2014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855DF-4D00-4482-8F6B-4A139BE94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4707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1696452" y="457200"/>
          <a:ext cx="8463547" cy="5681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16569" y="601577"/>
            <a:ext cx="1997242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Les étapes d’une médiation  « hors les murs », avec la méthode METANATURE </a:t>
            </a:r>
          </a:p>
        </p:txBody>
      </p:sp>
    </p:spTree>
    <p:extLst>
      <p:ext uri="{BB962C8B-B14F-4D97-AF65-F5344CB8AC3E}">
        <p14:creationId xmlns:p14="http://schemas.microsoft.com/office/powerpoint/2010/main" xmlns="" val="38707363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Personnalisé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Chavanis</cp:lastModifiedBy>
  <cp:revision>12</cp:revision>
  <dcterms:created xsi:type="dcterms:W3CDTF">2014-05-09T10:38:22Z</dcterms:created>
  <dcterms:modified xsi:type="dcterms:W3CDTF">2014-05-11T08:33:52Z</dcterms:modified>
</cp:coreProperties>
</file>